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9B42D681-9393-46D2-A85A-034C19199FC5}">
  <a:tblStyle styleId="{9B42D681-9393-46D2-A85A-034C19199FC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c3e823ec8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c3e823ec8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c3e823ec8_0_1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c3e823ec8_0_1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c3e823ec8_0_1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c3e823ec8_0_1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c3e823ec8_0_1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c3e823ec8_0_1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c3e823ec8_0_1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c3e823ec8_0_1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c3e823ec8_0_1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c3e823ec8_0_1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3423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How did black people suffer in labour industry </a:t>
            </a:r>
            <a:r>
              <a:rPr lang="en" sz="2400"/>
              <a:t>(especially in multicultural country)</a:t>
            </a:r>
            <a:endParaRPr sz="2400"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 by: Khai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happened?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Job Opportunity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Struggle During Work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Job Characteristics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Job Opportunity</a:t>
            </a:r>
            <a:endParaRPr/>
          </a:p>
        </p:txBody>
      </p:sp>
      <p:graphicFrame>
        <p:nvGraphicFramePr>
          <p:cNvPr id="80" name="Google Shape;80;p15"/>
          <p:cNvGraphicFramePr/>
          <p:nvPr/>
        </p:nvGraphicFramePr>
        <p:xfrm>
          <a:off x="952500" y="1681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{9B42D681-9393-46D2-A85A-034C19199FC5}</a:tableStyleId>
              </a:tblPr>
              <a:tblGrid>
                <a:gridCol w="3619500"/>
                <a:gridCol w="3619500"/>
              </a:tblGrid>
              <a:tr h="4190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White People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Black People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740100">
                <a:tc>
                  <a:txBody>
                    <a:bodyPr>
                      <a:noAutofit/>
                    </a:bodyPr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-"/>
                      </a:pPr>
                      <a:r>
                        <a:rPr lang="en"/>
                        <a:t>Job Interview is easy (mostly simple question)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-"/>
                      </a:pPr>
                      <a:r>
                        <a:rPr lang="en"/>
                        <a:t>Job Interview focused on hard question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740100">
                <a:tc>
                  <a:txBody>
                    <a:bodyPr>
                      <a:noAutofit/>
                    </a:bodyPr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-"/>
                      </a:pPr>
                      <a:r>
                        <a:rPr lang="en"/>
                        <a:t>Most likely to get a job if meet the requirement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-"/>
                      </a:pPr>
                      <a:r>
                        <a:rPr lang="en"/>
                        <a:t>Very high expectation, skills must beyond what it’s required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740100">
                <a:tc>
                  <a:txBody>
                    <a:bodyPr>
                      <a:noAutofit/>
                    </a:bodyPr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-"/>
                      </a:pPr>
                      <a:r>
                        <a:rPr lang="en"/>
                        <a:t>Can get to work immediately, with flexible schedule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-"/>
                      </a:pPr>
                      <a:r>
                        <a:rPr lang="en"/>
                        <a:t>Have to wait until further assess (if necessary), very fixed schedule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Struggle at Workplace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1919075"/>
            <a:ext cx="3571000" cy="178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0321" y="1398200"/>
            <a:ext cx="2548650" cy="3231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Struggle at Workplace</a:t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1919075"/>
            <a:ext cx="3864707" cy="271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3705" y="1919076"/>
            <a:ext cx="4010296" cy="27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Job Characteristics</a:t>
            </a:r>
            <a:endParaRPr/>
          </a:p>
        </p:txBody>
      </p:sp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Minimum or below minimum payment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Have to work on position that require very strong health (such as cleaner, construction worker, load and unload cargo…)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Very few people, can get themselves out of the situation, to become doctor, lawyer or engineering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Recognition</a:t>
            </a:r>
            <a:endParaRPr/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1919075"/>
            <a:ext cx="2710200" cy="271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4800" y="3404550"/>
            <a:ext cx="1891350" cy="189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87975" y="1587725"/>
            <a:ext cx="3860574" cy="386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